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
      <p:font typeface="Montserrat" charset="1" panose="00000500000000000000"/>
      <p:regular r:id="rId37"/>
    </p:embeddedFont>
    <p:embeddedFont>
      <p:font typeface="Montserrat Bold" charset="1" panose="00000800000000000000"/>
      <p:regular r:id="rId38"/>
    </p:embeddedFont>
    <p:embeddedFont>
      <p:font typeface="Montserrat Italics" charset="1" panose="00000500000000000000"/>
      <p:regular r:id="rId39"/>
    </p:embeddedFont>
    <p:embeddedFont>
      <p:font typeface="Montserrat Bold Italics" charset="1" panose="00000800000000000000"/>
      <p:regular r:id="rId40"/>
    </p:embeddedFont>
    <p:embeddedFont>
      <p:font typeface="Montserrat Thin" charset="1" panose="00000300000000000000"/>
      <p:regular r:id="rId41"/>
    </p:embeddedFont>
    <p:embeddedFont>
      <p:font typeface="Montserrat Thin Italics" charset="1" panose="00000300000000000000"/>
      <p:regular r:id="rId42"/>
    </p:embeddedFont>
    <p:embeddedFont>
      <p:font typeface="Montserrat Extra-Light" charset="1" panose="00000300000000000000"/>
      <p:regular r:id="rId43"/>
    </p:embeddedFont>
    <p:embeddedFont>
      <p:font typeface="Montserrat Extra-Light Italics" charset="1" panose="00000300000000000000"/>
      <p:regular r:id="rId44"/>
    </p:embeddedFont>
    <p:embeddedFont>
      <p:font typeface="Montserrat Light" charset="1" panose="00000400000000000000"/>
      <p:regular r:id="rId45"/>
    </p:embeddedFont>
    <p:embeddedFont>
      <p:font typeface="Montserrat Light Italics" charset="1" panose="00000400000000000000"/>
      <p:regular r:id="rId46"/>
    </p:embeddedFont>
    <p:embeddedFont>
      <p:font typeface="Montserrat Medium" charset="1" panose="00000600000000000000"/>
      <p:regular r:id="rId47"/>
    </p:embeddedFont>
    <p:embeddedFont>
      <p:font typeface="Montserrat Medium Italics" charset="1" panose="00000600000000000000"/>
      <p:regular r:id="rId48"/>
    </p:embeddedFont>
    <p:embeddedFont>
      <p:font typeface="Montserrat Semi-Bold" charset="1" panose="00000700000000000000"/>
      <p:regular r:id="rId49"/>
    </p:embeddedFont>
    <p:embeddedFont>
      <p:font typeface="Montserrat Semi-Bold Italics" charset="1" panose="00000700000000000000"/>
      <p:regular r:id="rId50"/>
    </p:embeddedFont>
    <p:embeddedFont>
      <p:font typeface="Montserrat Ultra-Bold" charset="1" panose="00000900000000000000"/>
      <p:regular r:id="rId51"/>
    </p:embeddedFont>
    <p:embeddedFont>
      <p:font typeface="Montserrat Ultra-Bold Italics" charset="1" panose="00000900000000000000"/>
      <p:regular r:id="rId52"/>
    </p:embeddedFont>
    <p:embeddedFont>
      <p:font typeface="Montserrat Heavy" charset="1" panose="00000A00000000000000"/>
      <p:regular r:id="rId53"/>
    </p:embeddedFont>
    <p:embeddedFont>
      <p:font typeface="Montserrat Heavy Italics" charset="1" panose="00000A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jpeg" Type="http://schemas.openxmlformats.org/officeDocument/2006/relationships/image"/><Relationship Id="rId6" Target="../media/VAF4ejgUiI0.mp4" Type="http://schemas.openxmlformats.org/officeDocument/2006/relationships/video"/><Relationship Id="rId7" Target="../media/VAF4ejgUiI0.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582766" y="8637780"/>
            <a:ext cx="371170" cy="1479303"/>
          </a:xfrm>
          <a:custGeom>
            <a:avLst/>
            <a:gdLst/>
            <a:ahLst/>
            <a:cxnLst/>
            <a:rect r="r" b="b" t="t" l="l"/>
            <a:pathLst>
              <a:path h="1479303" w="371170">
                <a:moveTo>
                  <a:pt x="0" y="0"/>
                </a:moveTo>
                <a:lnTo>
                  <a:pt x="371171" y="0"/>
                </a:lnTo>
                <a:lnTo>
                  <a:pt x="371171" y="1479303"/>
                </a:lnTo>
                <a:lnTo>
                  <a:pt x="0" y="1479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69593" y="2360168"/>
            <a:ext cx="11022136" cy="3144681"/>
          </a:xfrm>
          <a:prstGeom prst="rect">
            <a:avLst/>
          </a:prstGeom>
        </p:spPr>
        <p:txBody>
          <a:bodyPr anchor="t" rtlCol="false" tIns="0" lIns="0" bIns="0" rIns="0">
            <a:spAutoFit/>
          </a:bodyPr>
          <a:lstStyle/>
          <a:p>
            <a:pPr>
              <a:lnSpc>
                <a:spcPts val="12251"/>
              </a:lnSpc>
            </a:pPr>
            <a:r>
              <a:rPr lang="en-US" sz="11343">
                <a:solidFill>
                  <a:srgbClr val="FFFFFF"/>
                </a:solidFill>
                <a:latin typeface="League Spartan"/>
              </a:rPr>
              <a:t>REBEKO</a:t>
            </a:r>
          </a:p>
          <a:p>
            <a:pPr>
              <a:lnSpc>
                <a:spcPts val="12251"/>
              </a:lnSpc>
            </a:pPr>
            <a:r>
              <a:rPr lang="en-US" sz="11343">
                <a:solidFill>
                  <a:srgbClr val="FFFFFF"/>
                </a:solidFill>
                <a:latin typeface="League Spartan"/>
              </a:rPr>
              <a:t>MOBILE APP</a:t>
            </a:r>
          </a:p>
        </p:txBody>
      </p:sp>
      <p:sp>
        <p:nvSpPr>
          <p:cNvPr name="AutoShape 5" id="5"/>
          <p:cNvSpPr/>
          <p:nvPr/>
        </p:nvSpPr>
        <p:spPr>
          <a:xfrm rot="0">
            <a:off x="1723116" y="5826725"/>
            <a:ext cx="11194495"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13509457" y="2226818"/>
            <a:ext cx="3245741" cy="2916682"/>
          </a:xfrm>
          <a:custGeom>
            <a:avLst/>
            <a:gdLst/>
            <a:ahLst/>
            <a:cxnLst/>
            <a:rect r="r" b="b" t="t" l="l"/>
            <a:pathLst>
              <a:path h="2916682" w="3245741">
                <a:moveTo>
                  <a:pt x="0" y="0"/>
                </a:moveTo>
                <a:lnTo>
                  <a:pt x="3245741" y="0"/>
                </a:lnTo>
                <a:lnTo>
                  <a:pt x="3245741" y="2916682"/>
                </a:lnTo>
                <a:lnTo>
                  <a:pt x="0" y="2916682"/>
                </a:lnTo>
                <a:lnTo>
                  <a:pt x="0" y="0"/>
                </a:lnTo>
                <a:close/>
              </a:path>
            </a:pathLst>
          </a:custGeom>
          <a:blipFill>
            <a:blip r:embed="rId5"/>
            <a:stretch>
              <a:fillRect l="0" t="-4800" r="0" b="-6481"/>
            </a:stretch>
          </a:blipFill>
        </p:spPr>
      </p:sp>
      <p:sp>
        <p:nvSpPr>
          <p:cNvPr name="TextBox 7" id="7"/>
          <p:cNvSpPr txBox="true"/>
          <p:nvPr/>
        </p:nvSpPr>
        <p:spPr>
          <a:xfrm rot="0">
            <a:off x="1769593" y="6140916"/>
            <a:ext cx="11739864" cy="2213167"/>
          </a:xfrm>
          <a:prstGeom prst="rect">
            <a:avLst/>
          </a:prstGeom>
        </p:spPr>
        <p:txBody>
          <a:bodyPr anchor="t" rtlCol="false" tIns="0" lIns="0" bIns="0" rIns="0">
            <a:spAutoFit/>
          </a:bodyPr>
          <a:lstStyle/>
          <a:p>
            <a:pPr>
              <a:lnSpc>
                <a:spcPts val="2964"/>
              </a:lnSpc>
            </a:pPr>
            <a:r>
              <a:rPr lang="en-US" sz="2117" spc="76">
                <a:solidFill>
                  <a:srgbClr val="FFFFFF"/>
                </a:solidFill>
                <a:latin typeface="Montserrat"/>
              </a:rPr>
              <a:t> Aplikasi Rebeko adalah sebuah aplikasi berbasis android yang dirancang khusus untuk mempermudah aktivitas pemilik rental alat berat untuk mengelola transaksi penyewaan alat beratnya. Dengan menggunakan database sqlite pada aplikasi, pengguna dapat dengan mudah untuk menambahkan data alat berat sewaan dan data penyewa.</a:t>
            </a:r>
          </a:p>
          <a:p>
            <a:pPr>
              <a:lnSpc>
                <a:spcPts val="296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1858259" y="3849194"/>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83318" y="4479958"/>
            <a:ext cx="4873500" cy="540385"/>
          </a:xfrm>
          <a:prstGeom prst="rect">
            <a:avLst/>
          </a:prstGeom>
        </p:spPr>
        <p:txBody>
          <a:bodyPr anchor="t" rtlCol="false" tIns="0" lIns="0" bIns="0" rIns="0">
            <a:spAutoFit/>
          </a:bodyPr>
          <a:lstStyle/>
          <a:p>
            <a:pPr>
              <a:lnSpc>
                <a:spcPts val="2239"/>
              </a:lnSpc>
            </a:pPr>
            <a:r>
              <a:rPr lang="en-US" sz="1599">
                <a:solidFill>
                  <a:srgbClr val="FFFFFF"/>
                </a:solidFill>
                <a:latin typeface="Montserrat"/>
              </a:rPr>
              <a:t>ARDIAN MALIK MUHARAM</a:t>
            </a:r>
          </a:p>
          <a:p>
            <a:pPr>
              <a:lnSpc>
                <a:spcPts val="2239"/>
              </a:lnSpc>
              <a:spcBef>
                <a:spcPct val="0"/>
              </a:spcBef>
            </a:pPr>
            <a:r>
              <a:rPr lang="en-US" sz="1599">
                <a:solidFill>
                  <a:srgbClr val="FFFFFF"/>
                </a:solidFill>
                <a:latin typeface="Montserrat"/>
              </a:rPr>
              <a:t>1217050019</a:t>
            </a:r>
          </a:p>
        </p:txBody>
      </p:sp>
      <p:sp>
        <p:nvSpPr>
          <p:cNvPr name="TextBox 4" id="4"/>
          <p:cNvSpPr txBox="true"/>
          <p:nvPr/>
        </p:nvSpPr>
        <p:spPr>
          <a:xfrm rot="0">
            <a:off x="1980299" y="4254539"/>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sp>
        <p:nvSpPr>
          <p:cNvPr name="TextBox 5" id="5"/>
          <p:cNvSpPr txBox="true"/>
          <p:nvPr/>
        </p:nvSpPr>
        <p:spPr>
          <a:xfrm rot="0">
            <a:off x="3683318" y="3991014"/>
            <a:ext cx="4873500" cy="330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Montserrat Heavy"/>
              </a:rPr>
              <a:t>UI/UX</a:t>
            </a:r>
          </a:p>
        </p:txBody>
      </p:sp>
      <p:sp>
        <p:nvSpPr>
          <p:cNvPr name="Freeform 6" id="6"/>
          <p:cNvSpPr/>
          <p:nvPr/>
        </p:nvSpPr>
        <p:spPr>
          <a:xfrm flipH="false" flipV="false" rot="0">
            <a:off x="1858259" y="6479605"/>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683318" y="7110370"/>
            <a:ext cx="4873500" cy="540385"/>
          </a:xfrm>
          <a:prstGeom prst="rect">
            <a:avLst/>
          </a:prstGeom>
        </p:spPr>
        <p:txBody>
          <a:bodyPr anchor="t" rtlCol="false" tIns="0" lIns="0" bIns="0" rIns="0">
            <a:spAutoFit/>
          </a:bodyPr>
          <a:lstStyle/>
          <a:p>
            <a:pPr>
              <a:lnSpc>
                <a:spcPts val="2239"/>
              </a:lnSpc>
            </a:pPr>
            <a:r>
              <a:rPr lang="en-US" sz="1599">
                <a:solidFill>
                  <a:srgbClr val="FFFFFF"/>
                </a:solidFill>
                <a:latin typeface="Montserrat"/>
              </a:rPr>
              <a:t>AGUNG ISKANDAR YUDA </a:t>
            </a:r>
          </a:p>
          <a:p>
            <a:pPr>
              <a:lnSpc>
                <a:spcPts val="2239"/>
              </a:lnSpc>
              <a:spcBef>
                <a:spcPct val="0"/>
              </a:spcBef>
            </a:pPr>
            <a:r>
              <a:rPr lang="en-US" sz="1599">
                <a:solidFill>
                  <a:srgbClr val="FFFFFF"/>
                </a:solidFill>
                <a:latin typeface="Montserrat"/>
              </a:rPr>
              <a:t>1217050003</a:t>
            </a:r>
          </a:p>
        </p:txBody>
      </p:sp>
      <p:sp>
        <p:nvSpPr>
          <p:cNvPr name="TextBox 8" id="8"/>
          <p:cNvSpPr txBox="true"/>
          <p:nvPr/>
        </p:nvSpPr>
        <p:spPr>
          <a:xfrm rot="0">
            <a:off x="1980299" y="6884950"/>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sp>
        <p:nvSpPr>
          <p:cNvPr name="TextBox 9" id="9"/>
          <p:cNvSpPr txBox="true"/>
          <p:nvPr/>
        </p:nvSpPr>
        <p:spPr>
          <a:xfrm rot="0">
            <a:off x="3683318" y="6621425"/>
            <a:ext cx="4873500" cy="330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Montserrat Heavy"/>
              </a:rPr>
              <a:t>fRONT END</a:t>
            </a:r>
          </a:p>
        </p:txBody>
      </p:sp>
      <p:sp>
        <p:nvSpPr>
          <p:cNvPr name="Freeform 10" id="10"/>
          <p:cNvSpPr/>
          <p:nvPr/>
        </p:nvSpPr>
        <p:spPr>
          <a:xfrm flipH="false" flipV="false" rot="0">
            <a:off x="9731182" y="3849194"/>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1556241" y="4479958"/>
            <a:ext cx="4873500" cy="540385"/>
          </a:xfrm>
          <a:prstGeom prst="rect">
            <a:avLst/>
          </a:prstGeom>
        </p:spPr>
        <p:txBody>
          <a:bodyPr anchor="t" rtlCol="false" tIns="0" lIns="0" bIns="0" rIns="0">
            <a:spAutoFit/>
          </a:bodyPr>
          <a:lstStyle/>
          <a:p>
            <a:pPr>
              <a:lnSpc>
                <a:spcPts val="2239"/>
              </a:lnSpc>
            </a:pPr>
            <a:r>
              <a:rPr lang="en-US" sz="1599">
                <a:solidFill>
                  <a:srgbClr val="FFFFFF"/>
                </a:solidFill>
                <a:latin typeface="Montserrat"/>
              </a:rPr>
              <a:t>KHAFKA FADILLAH WIBAWA N</a:t>
            </a:r>
          </a:p>
          <a:p>
            <a:pPr>
              <a:lnSpc>
                <a:spcPts val="2239"/>
              </a:lnSpc>
              <a:spcBef>
                <a:spcPct val="0"/>
              </a:spcBef>
            </a:pPr>
            <a:r>
              <a:rPr lang="en-US" sz="1599">
                <a:solidFill>
                  <a:srgbClr val="FFFFFF"/>
                </a:solidFill>
                <a:latin typeface="Montserrat"/>
              </a:rPr>
              <a:t>1217050072</a:t>
            </a:r>
          </a:p>
        </p:txBody>
      </p:sp>
      <p:sp>
        <p:nvSpPr>
          <p:cNvPr name="TextBox 12" id="12"/>
          <p:cNvSpPr txBox="true"/>
          <p:nvPr/>
        </p:nvSpPr>
        <p:spPr>
          <a:xfrm rot="0">
            <a:off x="9853222" y="4254539"/>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3" id="13"/>
          <p:cNvSpPr txBox="true"/>
          <p:nvPr/>
        </p:nvSpPr>
        <p:spPr>
          <a:xfrm rot="0">
            <a:off x="11556241" y="3991014"/>
            <a:ext cx="4873500" cy="330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Montserrat Heavy"/>
              </a:rPr>
              <a:t>BACK END</a:t>
            </a:r>
          </a:p>
        </p:txBody>
      </p:sp>
      <p:sp>
        <p:nvSpPr>
          <p:cNvPr name="Freeform 14" id="14"/>
          <p:cNvSpPr/>
          <p:nvPr/>
        </p:nvSpPr>
        <p:spPr>
          <a:xfrm flipH="false" flipV="false" rot="0">
            <a:off x="9731182" y="6479605"/>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1556241" y="7110370"/>
            <a:ext cx="4873500" cy="540385"/>
          </a:xfrm>
          <a:prstGeom prst="rect">
            <a:avLst/>
          </a:prstGeom>
        </p:spPr>
        <p:txBody>
          <a:bodyPr anchor="t" rtlCol="false" tIns="0" lIns="0" bIns="0" rIns="0">
            <a:spAutoFit/>
          </a:bodyPr>
          <a:lstStyle/>
          <a:p>
            <a:pPr>
              <a:lnSpc>
                <a:spcPts val="2239"/>
              </a:lnSpc>
            </a:pPr>
            <a:r>
              <a:rPr lang="en-US" sz="1599">
                <a:solidFill>
                  <a:srgbClr val="FFFFFF"/>
                </a:solidFill>
                <a:latin typeface="Montserrat"/>
              </a:rPr>
              <a:t>DIAZ MUHAMAD AZHAR AZQIA</a:t>
            </a:r>
          </a:p>
          <a:p>
            <a:pPr>
              <a:lnSpc>
                <a:spcPts val="2239"/>
              </a:lnSpc>
              <a:spcBef>
                <a:spcPct val="0"/>
              </a:spcBef>
            </a:pPr>
            <a:r>
              <a:rPr lang="en-US" sz="1599">
                <a:solidFill>
                  <a:srgbClr val="FFFFFF"/>
                </a:solidFill>
                <a:latin typeface="Montserrat"/>
              </a:rPr>
              <a:t>1217050038</a:t>
            </a:r>
          </a:p>
        </p:txBody>
      </p:sp>
      <p:sp>
        <p:nvSpPr>
          <p:cNvPr name="TextBox 16" id="16"/>
          <p:cNvSpPr txBox="true"/>
          <p:nvPr/>
        </p:nvSpPr>
        <p:spPr>
          <a:xfrm rot="0">
            <a:off x="9853222" y="6884950"/>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04</a:t>
            </a:r>
          </a:p>
        </p:txBody>
      </p:sp>
      <p:sp>
        <p:nvSpPr>
          <p:cNvPr name="TextBox 17" id="17"/>
          <p:cNvSpPr txBox="true"/>
          <p:nvPr/>
        </p:nvSpPr>
        <p:spPr>
          <a:xfrm rot="0">
            <a:off x="11556241" y="6621425"/>
            <a:ext cx="4873500" cy="330200"/>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Montserrat Heavy"/>
              </a:rPr>
              <a:t>DEV OPS</a:t>
            </a:r>
          </a:p>
        </p:txBody>
      </p:sp>
      <p:sp>
        <p:nvSpPr>
          <p:cNvPr name="TextBox 18" id="18"/>
          <p:cNvSpPr txBox="true"/>
          <p:nvPr/>
        </p:nvSpPr>
        <p:spPr>
          <a:xfrm rot="0">
            <a:off x="3422550" y="2083795"/>
            <a:ext cx="11442900" cy="847725"/>
          </a:xfrm>
          <a:prstGeom prst="rect">
            <a:avLst/>
          </a:prstGeom>
        </p:spPr>
        <p:txBody>
          <a:bodyPr anchor="t" rtlCol="false" tIns="0" lIns="0" bIns="0" rIns="0">
            <a:spAutoFit/>
          </a:bodyPr>
          <a:lstStyle/>
          <a:p>
            <a:pPr algn="ctr">
              <a:lnSpc>
                <a:spcPts val="6720"/>
              </a:lnSpc>
            </a:pPr>
            <a:r>
              <a:rPr lang="en-US" sz="5600">
                <a:solidFill>
                  <a:srgbClr val="FFFFFF"/>
                </a:solidFill>
                <a:latin typeface="League Spartan Bold"/>
              </a:rPr>
              <a:t>DEVELOPER TEAM</a:t>
            </a:r>
          </a:p>
        </p:txBody>
      </p:sp>
      <p:sp>
        <p:nvSpPr>
          <p:cNvPr name="Freeform 19" id="19"/>
          <p:cNvSpPr/>
          <p:nvPr/>
        </p:nvSpPr>
        <p:spPr>
          <a:xfrm flipH="false" flipV="false" rot="5400000">
            <a:off x="1582766" y="8913144"/>
            <a:ext cx="371170" cy="1479303"/>
          </a:xfrm>
          <a:custGeom>
            <a:avLst/>
            <a:gdLst/>
            <a:ahLst/>
            <a:cxnLst/>
            <a:rect r="r" b="b" t="t" l="l"/>
            <a:pathLst>
              <a:path h="1479303" w="371170">
                <a:moveTo>
                  <a:pt x="0" y="0"/>
                </a:moveTo>
                <a:lnTo>
                  <a:pt x="371171" y="0"/>
                </a:lnTo>
                <a:lnTo>
                  <a:pt x="371171" y="1479302"/>
                </a:lnTo>
                <a:lnTo>
                  <a:pt x="0" y="1479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1031787" y="514350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87373" y="1992928"/>
            <a:ext cx="6729803" cy="6729776"/>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766" t="0" r="-766" b="-1534"/>
              </a:stretch>
            </a:blipFill>
          </p:spPr>
        </p:sp>
      </p:grpSp>
      <p:sp>
        <p:nvSpPr>
          <p:cNvPr name="Freeform 5" id="5"/>
          <p:cNvSpPr/>
          <p:nvPr/>
        </p:nvSpPr>
        <p:spPr>
          <a:xfrm flipH="false" flipV="false" rot="0">
            <a:off x="8041210" y="1310100"/>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004910" y="1319059"/>
            <a:ext cx="7071465" cy="904875"/>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BACKGROUND </a:t>
            </a:r>
          </a:p>
        </p:txBody>
      </p:sp>
      <p:sp>
        <p:nvSpPr>
          <p:cNvPr name="TextBox 7" id="7"/>
          <p:cNvSpPr txBox="true"/>
          <p:nvPr/>
        </p:nvSpPr>
        <p:spPr>
          <a:xfrm rot="0">
            <a:off x="10004910" y="3062134"/>
            <a:ext cx="6496040" cy="6170296"/>
          </a:xfrm>
          <a:prstGeom prst="rect">
            <a:avLst/>
          </a:prstGeom>
        </p:spPr>
        <p:txBody>
          <a:bodyPr anchor="t" rtlCol="false" tIns="0" lIns="0" bIns="0" rIns="0">
            <a:spAutoFit/>
          </a:bodyPr>
          <a:lstStyle/>
          <a:p>
            <a:pPr>
              <a:lnSpc>
                <a:spcPts val="3779"/>
              </a:lnSpc>
            </a:pPr>
            <a:r>
              <a:rPr lang="en-US" sz="2699">
                <a:solidFill>
                  <a:srgbClr val="FFFFFF"/>
                </a:solidFill>
                <a:latin typeface="Montserrat"/>
              </a:rPr>
              <a:t> Pada umumnya kegiatan transaksi penyewaan beko atau alat berat dilakukan secara manual ataupun secara tertulis. Maka dari itu kami ingin membuat sebuah aplikasi berbasis android untuk mempermudah kegiatan tersebut guna menyelesaikan ujian akhir semester kami. Pada aplikasi ini penyewa bisa menentukan alat berat apa yang disewa beserta lama penyewaan dan harganya.</a:t>
            </a:r>
          </a:p>
          <a:p>
            <a:pPr>
              <a:lnSpc>
                <a:spcPts val="3779"/>
              </a:lnSpc>
              <a:spcBef>
                <a:spcPct val="0"/>
              </a:spcBef>
            </a:pPr>
          </a:p>
        </p:txBody>
      </p:sp>
      <p:sp>
        <p:nvSpPr>
          <p:cNvPr name="Freeform 8" id="8"/>
          <p:cNvSpPr/>
          <p:nvPr/>
        </p:nvSpPr>
        <p:spPr>
          <a:xfrm flipH="false" flipV="false" rot="5400000">
            <a:off x="1783310" y="8518649"/>
            <a:ext cx="371170" cy="1479303"/>
          </a:xfrm>
          <a:custGeom>
            <a:avLst/>
            <a:gdLst/>
            <a:ahLst/>
            <a:cxnLst/>
            <a:rect r="r" b="b" t="t" l="l"/>
            <a:pathLst>
              <a:path h="1479303" w="371170">
                <a:moveTo>
                  <a:pt x="0" y="0"/>
                </a:moveTo>
                <a:lnTo>
                  <a:pt x="371170" y="0"/>
                </a:lnTo>
                <a:lnTo>
                  <a:pt x="371170" y="1479302"/>
                </a:lnTo>
                <a:lnTo>
                  <a:pt x="0" y="14793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82766" y="8821564"/>
            <a:ext cx="371170" cy="1479303"/>
          </a:xfrm>
          <a:custGeom>
            <a:avLst/>
            <a:gdLst/>
            <a:ahLst/>
            <a:cxnLst/>
            <a:rect r="r" b="b" t="t" l="l"/>
            <a:pathLst>
              <a:path h="1479303" w="371170">
                <a:moveTo>
                  <a:pt x="0" y="0"/>
                </a:moveTo>
                <a:lnTo>
                  <a:pt x="371171" y="0"/>
                </a:lnTo>
                <a:lnTo>
                  <a:pt x="371171" y="1479303"/>
                </a:lnTo>
                <a:lnTo>
                  <a:pt x="0" y="14793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32480" y="1205833"/>
            <a:ext cx="3423041" cy="990600"/>
          </a:xfrm>
          <a:prstGeom prst="rect">
            <a:avLst/>
          </a:prstGeom>
        </p:spPr>
        <p:txBody>
          <a:bodyPr anchor="t" rtlCol="false" tIns="0" lIns="0" bIns="0" rIns="0">
            <a:spAutoFit/>
          </a:bodyPr>
          <a:lstStyle/>
          <a:p>
            <a:pPr>
              <a:lnSpc>
                <a:spcPts val="7898"/>
              </a:lnSpc>
            </a:pPr>
            <a:r>
              <a:rPr lang="en-US" sz="6582">
                <a:solidFill>
                  <a:srgbClr val="FFFFFF"/>
                </a:solidFill>
                <a:latin typeface="League Spartan Bold"/>
              </a:rPr>
              <a:t>GOALS</a:t>
            </a:r>
          </a:p>
        </p:txBody>
      </p:sp>
      <p:sp>
        <p:nvSpPr>
          <p:cNvPr name="Freeform 4" id="4"/>
          <p:cNvSpPr/>
          <p:nvPr/>
        </p:nvSpPr>
        <p:spPr>
          <a:xfrm flipH="false" flipV="false" rot="-5400000">
            <a:off x="5946951" y="455914"/>
            <a:ext cx="6394097" cy="10313060"/>
          </a:xfrm>
          <a:custGeom>
            <a:avLst/>
            <a:gdLst/>
            <a:ahLst/>
            <a:cxnLst/>
            <a:rect r="r" b="b" t="t" l="l"/>
            <a:pathLst>
              <a:path h="10313060" w="6394097">
                <a:moveTo>
                  <a:pt x="0" y="0"/>
                </a:moveTo>
                <a:lnTo>
                  <a:pt x="6394098" y="0"/>
                </a:lnTo>
                <a:lnTo>
                  <a:pt x="6394098" y="10313060"/>
                </a:lnTo>
                <a:lnTo>
                  <a:pt x="0" y="10313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546241" y="3853873"/>
            <a:ext cx="9195518" cy="3459993"/>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Mempermudah Penyewaan Alat Berat</a:t>
            </a:r>
          </a:p>
          <a:p>
            <a:pPr marL="708113" indent="-354056" lvl="1">
              <a:lnSpc>
                <a:spcPts val="4591"/>
              </a:lnSpc>
              <a:buFont typeface="Arial"/>
              <a:buChar char="•"/>
            </a:pPr>
            <a:r>
              <a:rPr lang="en-US" sz="3279">
                <a:solidFill>
                  <a:srgbClr val="FFFFFF"/>
                </a:solidFill>
                <a:latin typeface="Montserrat"/>
              </a:rPr>
              <a:t>Meningkatkan Efisiensi Operasional</a:t>
            </a:r>
          </a:p>
          <a:p>
            <a:pPr marL="708113" indent="-354056" lvl="1">
              <a:lnSpc>
                <a:spcPts val="4591"/>
              </a:lnSpc>
              <a:buFont typeface="Arial"/>
              <a:buChar char="•"/>
            </a:pPr>
            <a:r>
              <a:rPr lang="en-US" sz="3279">
                <a:solidFill>
                  <a:srgbClr val="FFFFFF"/>
                </a:solidFill>
                <a:latin typeface="Montserrat"/>
              </a:rPr>
              <a:t>Menyediakan Informasi Transparan</a:t>
            </a:r>
          </a:p>
          <a:p>
            <a:pPr marL="708113" indent="-354056" lvl="1">
              <a:lnSpc>
                <a:spcPts val="4591"/>
              </a:lnSpc>
              <a:buFont typeface="Arial"/>
              <a:buChar char="•"/>
            </a:pPr>
            <a:r>
              <a:rPr lang="en-US" sz="3279">
                <a:solidFill>
                  <a:srgbClr val="FFFFFF"/>
                </a:solidFill>
                <a:latin typeface="Montserrat"/>
              </a:rPr>
              <a:t>Peningkatan Rekam Jejak Transaksi</a:t>
            </a:r>
          </a:p>
          <a:p>
            <a:pPr marL="708113" indent="-354056" lvl="1">
              <a:lnSpc>
                <a:spcPts val="4591"/>
              </a:lnSpc>
              <a:buFont typeface="Arial"/>
              <a:buChar char="•"/>
            </a:pPr>
            <a:r>
              <a:rPr lang="en-US" sz="3279">
                <a:solidFill>
                  <a:srgbClr val="FFFFFF"/>
                </a:solidFill>
                <a:latin typeface="Montserrat"/>
              </a:rPr>
              <a:t>Sederhana dan Mudah Digunakan</a:t>
            </a:r>
          </a:p>
          <a:p>
            <a:pPr>
              <a:lnSpc>
                <a:spcPts val="459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2957337" y="2496089"/>
            <a:ext cx="12373325" cy="6290196"/>
          </a:xfrm>
          <a:custGeom>
            <a:avLst/>
            <a:gdLst/>
            <a:ahLst/>
            <a:cxnLst/>
            <a:rect r="r" b="b" t="t" l="l"/>
            <a:pathLst>
              <a:path h="6290196" w="12373325">
                <a:moveTo>
                  <a:pt x="0" y="0"/>
                </a:moveTo>
                <a:lnTo>
                  <a:pt x="12373326" y="0"/>
                </a:lnTo>
                <a:lnTo>
                  <a:pt x="12373326" y="6290195"/>
                </a:lnTo>
                <a:lnTo>
                  <a:pt x="0" y="6290195"/>
                </a:lnTo>
                <a:lnTo>
                  <a:pt x="0" y="0"/>
                </a:lnTo>
                <a:close/>
              </a:path>
            </a:pathLst>
          </a:custGeom>
          <a:blipFill>
            <a:blip r:embed="rId2"/>
            <a:stretch>
              <a:fillRect l="0" t="0" r="-4113" b="0"/>
            </a:stretch>
          </a:blipFill>
        </p:spPr>
      </p:sp>
      <p:sp>
        <p:nvSpPr>
          <p:cNvPr name="TextBox 3" id="3"/>
          <p:cNvSpPr txBox="true"/>
          <p:nvPr/>
        </p:nvSpPr>
        <p:spPr>
          <a:xfrm rot="0">
            <a:off x="6843117" y="1038225"/>
            <a:ext cx="4601767" cy="990600"/>
          </a:xfrm>
          <a:prstGeom prst="rect">
            <a:avLst/>
          </a:prstGeom>
        </p:spPr>
        <p:txBody>
          <a:bodyPr anchor="t" rtlCol="false" tIns="0" lIns="0" bIns="0" rIns="0">
            <a:spAutoFit/>
          </a:bodyPr>
          <a:lstStyle/>
          <a:p>
            <a:pPr algn="ctr">
              <a:lnSpc>
                <a:spcPts val="7898"/>
              </a:lnSpc>
            </a:pPr>
            <a:r>
              <a:rPr lang="en-US" sz="6582">
                <a:solidFill>
                  <a:srgbClr val="FFFFFF"/>
                </a:solidFill>
                <a:latin typeface="League Spartan Bold"/>
              </a:rPr>
              <a:t>PRODUCT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1859166" y="-1020040"/>
            <a:ext cx="5871980" cy="10439076"/>
          </a:xfrm>
          <a:custGeom>
            <a:avLst/>
            <a:gdLst/>
            <a:ahLst/>
            <a:cxnLst/>
            <a:rect r="r" b="b" t="t" l="l"/>
            <a:pathLst>
              <a:path h="10439076" w="5871980">
                <a:moveTo>
                  <a:pt x="0" y="0"/>
                </a:moveTo>
                <a:lnTo>
                  <a:pt x="5871980" y="0"/>
                </a:lnTo>
                <a:lnTo>
                  <a:pt x="5871980" y="10439075"/>
                </a:lnTo>
                <a:lnTo>
                  <a:pt x="0" y="10439075"/>
                </a:lnTo>
                <a:lnTo>
                  <a:pt x="0" y="0"/>
                </a:lnTo>
                <a:close/>
              </a:path>
            </a:pathLst>
          </a:custGeom>
          <a:blipFill>
            <a:blip r:embed="rId2"/>
            <a:stretch>
              <a:fillRect l="0" t="0" r="0" b="0"/>
            </a:stretch>
          </a:blipFill>
        </p:spPr>
      </p:sp>
      <p:sp>
        <p:nvSpPr>
          <p:cNvPr name="Freeform 3" id="3"/>
          <p:cNvSpPr/>
          <p:nvPr/>
        </p:nvSpPr>
        <p:spPr>
          <a:xfrm flipH="false" flipV="false" rot="0">
            <a:off x="9565653" y="-1020040"/>
            <a:ext cx="5871980" cy="10439076"/>
          </a:xfrm>
          <a:custGeom>
            <a:avLst/>
            <a:gdLst/>
            <a:ahLst/>
            <a:cxnLst/>
            <a:rect r="r" b="b" t="t" l="l"/>
            <a:pathLst>
              <a:path h="10439076" w="5871980">
                <a:moveTo>
                  <a:pt x="0" y="0"/>
                </a:moveTo>
                <a:lnTo>
                  <a:pt x="5871980" y="0"/>
                </a:lnTo>
                <a:lnTo>
                  <a:pt x="5871980" y="10439075"/>
                </a:lnTo>
                <a:lnTo>
                  <a:pt x="0" y="10439075"/>
                </a:lnTo>
                <a:lnTo>
                  <a:pt x="0" y="0"/>
                </a:lnTo>
                <a:close/>
              </a:path>
            </a:pathLst>
          </a:custGeom>
          <a:blipFill>
            <a:blip r:embed="rId3"/>
            <a:stretch>
              <a:fillRect l="0" t="0" r="0" b="0"/>
            </a:stretch>
          </a:blipFill>
        </p:spPr>
      </p:sp>
      <p:sp>
        <p:nvSpPr>
          <p:cNvPr name="TextBox 4" id="4"/>
          <p:cNvSpPr txBox="true"/>
          <p:nvPr/>
        </p:nvSpPr>
        <p:spPr>
          <a:xfrm rot="0">
            <a:off x="2822242" y="8661779"/>
            <a:ext cx="3945828" cy="1135893"/>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Halaman Awal</a:t>
            </a:r>
          </a:p>
          <a:p>
            <a:pPr>
              <a:lnSpc>
                <a:spcPts val="4591"/>
              </a:lnSpc>
            </a:pPr>
          </a:p>
        </p:txBody>
      </p:sp>
      <p:sp>
        <p:nvSpPr>
          <p:cNvPr name="TextBox 5" id="5"/>
          <p:cNvSpPr txBox="true"/>
          <p:nvPr/>
        </p:nvSpPr>
        <p:spPr>
          <a:xfrm rot="0">
            <a:off x="10234047" y="8661779"/>
            <a:ext cx="4535191" cy="554868"/>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Daftar Alat Berat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11560"/>
            <a:ext cx="5145041" cy="9146740"/>
          </a:xfrm>
          <a:custGeom>
            <a:avLst/>
            <a:gdLst/>
            <a:ahLst/>
            <a:cxnLst/>
            <a:rect r="r" b="b" t="t" l="l"/>
            <a:pathLst>
              <a:path h="9146740" w="5145041">
                <a:moveTo>
                  <a:pt x="0" y="0"/>
                </a:moveTo>
                <a:lnTo>
                  <a:pt x="5145041" y="0"/>
                </a:lnTo>
                <a:lnTo>
                  <a:pt x="5145041" y="9146740"/>
                </a:lnTo>
                <a:lnTo>
                  <a:pt x="0" y="9146740"/>
                </a:lnTo>
                <a:lnTo>
                  <a:pt x="0" y="0"/>
                </a:lnTo>
                <a:close/>
              </a:path>
            </a:pathLst>
          </a:custGeom>
          <a:blipFill>
            <a:blip r:embed="rId2"/>
            <a:stretch>
              <a:fillRect l="0" t="0" r="0" b="0"/>
            </a:stretch>
          </a:blipFill>
        </p:spPr>
      </p:sp>
      <p:sp>
        <p:nvSpPr>
          <p:cNvPr name="Freeform 3" id="3"/>
          <p:cNvSpPr/>
          <p:nvPr/>
        </p:nvSpPr>
        <p:spPr>
          <a:xfrm flipH="false" flipV="false" rot="0">
            <a:off x="6571479" y="111560"/>
            <a:ext cx="5145041" cy="9146740"/>
          </a:xfrm>
          <a:custGeom>
            <a:avLst/>
            <a:gdLst/>
            <a:ahLst/>
            <a:cxnLst/>
            <a:rect r="r" b="b" t="t" l="l"/>
            <a:pathLst>
              <a:path h="9146740" w="5145041">
                <a:moveTo>
                  <a:pt x="0" y="0"/>
                </a:moveTo>
                <a:lnTo>
                  <a:pt x="5145042" y="0"/>
                </a:lnTo>
                <a:lnTo>
                  <a:pt x="5145042" y="9146740"/>
                </a:lnTo>
                <a:lnTo>
                  <a:pt x="0" y="9146740"/>
                </a:lnTo>
                <a:lnTo>
                  <a:pt x="0" y="0"/>
                </a:lnTo>
                <a:close/>
              </a:path>
            </a:pathLst>
          </a:custGeom>
          <a:blipFill>
            <a:blip r:embed="rId3"/>
            <a:stretch>
              <a:fillRect l="0" t="0" r="0" b="0"/>
            </a:stretch>
          </a:blipFill>
        </p:spPr>
      </p:sp>
      <p:sp>
        <p:nvSpPr>
          <p:cNvPr name="Freeform 4" id="4"/>
          <p:cNvSpPr/>
          <p:nvPr/>
        </p:nvSpPr>
        <p:spPr>
          <a:xfrm flipH="false" flipV="false" rot="0">
            <a:off x="12116571" y="111560"/>
            <a:ext cx="5145041" cy="9146740"/>
          </a:xfrm>
          <a:custGeom>
            <a:avLst/>
            <a:gdLst/>
            <a:ahLst/>
            <a:cxnLst/>
            <a:rect r="r" b="b" t="t" l="l"/>
            <a:pathLst>
              <a:path h="9146740" w="5145041">
                <a:moveTo>
                  <a:pt x="0" y="0"/>
                </a:moveTo>
                <a:lnTo>
                  <a:pt x="5145041" y="0"/>
                </a:lnTo>
                <a:lnTo>
                  <a:pt x="5145041" y="9146740"/>
                </a:lnTo>
                <a:lnTo>
                  <a:pt x="0" y="9146740"/>
                </a:lnTo>
                <a:lnTo>
                  <a:pt x="0" y="0"/>
                </a:lnTo>
                <a:close/>
              </a:path>
            </a:pathLst>
          </a:custGeom>
          <a:blipFill>
            <a:blip r:embed="rId4"/>
            <a:stretch>
              <a:fillRect l="0" t="0" r="0" b="0"/>
            </a:stretch>
          </a:blipFill>
        </p:spPr>
      </p:sp>
      <p:sp>
        <p:nvSpPr>
          <p:cNvPr name="TextBox 5" id="5"/>
          <p:cNvSpPr txBox="true"/>
          <p:nvPr/>
        </p:nvSpPr>
        <p:spPr>
          <a:xfrm rot="0">
            <a:off x="1628307" y="8233151"/>
            <a:ext cx="3945828" cy="554868"/>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Detail Barang</a:t>
            </a:r>
          </a:p>
        </p:txBody>
      </p:sp>
      <p:sp>
        <p:nvSpPr>
          <p:cNvPr name="TextBox 6" id="6"/>
          <p:cNvSpPr txBox="true"/>
          <p:nvPr/>
        </p:nvSpPr>
        <p:spPr>
          <a:xfrm rot="0">
            <a:off x="6729064" y="8122407"/>
            <a:ext cx="4829873" cy="1135893"/>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Tampilan Tambah Penyewa</a:t>
            </a:r>
          </a:p>
        </p:txBody>
      </p:sp>
      <p:sp>
        <p:nvSpPr>
          <p:cNvPr name="TextBox 7" id="7"/>
          <p:cNvSpPr txBox="true"/>
          <p:nvPr/>
        </p:nvSpPr>
        <p:spPr>
          <a:xfrm rot="0">
            <a:off x="12300944" y="8233151"/>
            <a:ext cx="4776294" cy="554868"/>
          </a:xfrm>
          <a:prstGeom prst="rect">
            <a:avLst/>
          </a:prstGeom>
        </p:spPr>
        <p:txBody>
          <a:bodyPr anchor="t" rtlCol="false" tIns="0" lIns="0" bIns="0" rIns="0">
            <a:spAutoFit/>
          </a:bodyPr>
          <a:lstStyle/>
          <a:p>
            <a:pPr marL="708113" indent="-354056" lvl="1">
              <a:lnSpc>
                <a:spcPts val="4591"/>
              </a:lnSpc>
              <a:buFont typeface="Arial"/>
              <a:buChar char="•"/>
            </a:pPr>
            <a:r>
              <a:rPr lang="en-US" sz="3279">
                <a:solidFill>
                  <a:srgbClr val="FFFFFF"/>
                </a:solidFill>
                <a:latin typeface="Montserrat"/>
              </a:rPr>
              <a:t>Tampilan Penyewa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1E44"/>
        </a:solidFill>
      </p:bgPr>
    </p:bg>
    <p:spTree>
      <p:nvGrpSpPr>
        <p:cNvPr id="1" name=""/>
        <p:cNvGrpSpPr/>
        <p:nvPr/>
      </p:nvGrpSpPr>
      <p:grpSpPr>
        <a:xfrm>
          <a:off x="0" y="0"/>
          <a:ext cx="0" cy="0"/>
          <a:chOff x="0" y="0"/>
          <a:chExt cx="0" cy="0"/>
        </a:xfrm>
      </p:grpSpPr>
      <p:sp>
        <p:nvSpPr>
          <p:cNvPr name="Freeform 2" id="2"/>
          <p:cNvSpPr/>
          <p:nvPr/>
        </p:nvSpPr>
        <p:spPr>
          <a:xfrm flipH="false" flipV="false" rot="0">
            <a:off x="7401403" y="7490020"/>
            <a:ext cx="3485193" cy="1096252"/>
          </a:xfrm>
          <a:custGeom>
            <a:avLst/>
            <a:gdLst/>
            <a:ahLst/>
            <a:cxnLst/>
            <a:rect r="r" b="b" t="t" l="l"/>
            <a:pathLst>
              <a:path h="1096252" w="3485193">
                <a:moveTo>
                  <a:pt x="0" y="0"/>
                </a:moveTo>
                <a:lnTo>
                  <a:pt x="3485194" y="0"/>
                </a:lnTo>
                <a:lnTo>
                  <a:pt x="3485194" y="1096252"/>
                </a:lnTo>
                <a:lnTo>
                  <a:pt x="0" y="1096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2766" y="8913144"/>
            <a:ext cx="371170" cy="1479303"/>
          </a:xfrm>
          <a:custGeom>
            <a:avLst/>
            <a:gdLst/>
            <a:ahLst/>
            <a:cxnLst/>
            <a:rect r="r" b="b" t="t" l="l"/>
            <a:pathLst>
              <a:path h="1479303" w="371170">
                <a:moveTo>
                  <a:pt x="0" y="0"/>
                </a:moveTo>
                <a:lnTo>
                  <a:pt x="371171" y="0"/>
                </a:lnTo>
                <a:lnTo>
                  <a:pt x="371171" y="1479302"/>
                </a:lnTo>
                <a:lnTo>
                  <a:pt x="0" y="1479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67455" y="3573238"/>
            <a:ext cx="4753090" cy="2917209"/>
          </a:xfrm>
          <a:custGeom>
            <a:avLst/>
            <a:gdLst/>
            <a:ahLst/>
            <a:cxnLst/>
            <a:rect r="r" b="b" t="t" l="l"/>
            <a:pathLst>
              <a:path h="2917209" w="4753090">
                <a:moveTo>
                  <a:pt x="0" y="0"/>
                </a:moveTo>
                <a:lnTo>
                  <a:pt x="4753090" y="0"/>
                </a:lnTo>
                <a:lnTo>
                  <a:pt x="4753090" y="2917210"/>
                </a:lnTo>
                <a:lnTo>
                  <a:pt x="0" y="29172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01403" y="7639207"/>
            <a:ext cx="3485193" cy="580391"/>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Bold"/>
              </a:rPr>
              <a:t>USER</a:t>
            </a:r>
          </a:p>
        </p:txBody>
      </p:sp>
      <p:sp>
        <p:nvSpPr>
          <p:cNvPr name="TextBox 6" id="6"/>
          <p:cNvSpPr txBox="true"/>
          <p:nvPr/>
        </p:nvSpPr>
        <p:spPr>
          <a:xfrm rot="0">
            <a:off x="4882063" y="1468766"/>
            <a:ext cx="8523874" cy="1104900"/>
          </a:xfrm>
          <a:prstGeom prst="rect">
            <a:avLst/>
          </a:prstGeom>
        </p:spPr>
        <p:txBody>
          <a:bodyPr anchor="t" rtlCol="false" tIns="0" lIns="0" bIns="0" rIns="0">
            <a:spAutoFit/>
          </a:bodyPr>
          <a:lstStyle/>
          <a:p>
            <a:pPr algn="ctr">
              <a:lnSpc>
                <a:spcPts val="8769"/>
              </a:lnSpc>
            </a:pPr>
            <a:r>
              <a:rPr lang="en-US" sz="7307">
                <a:solidFill>
                  <a:srgbClr val="FFFFFF"/>
                </a:solidFill>
                <a:latin typeface="League Spartan Bold"/>
              </a:rPr>
              <a:t>ACTOR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582766" y="8637780"/>
            <a:ext cx="371170" cy="1479303"/>
          </a:xfrm>
          <a:custGeom>
            <a:avLst/>
            <a:gdLst/>
            <a:ahLst/>
            <a:cxnLst/>
            <a:rect r="r" b="b" t="t" l="l"/>
            <a:pathLst>
              <a:path h="1479303" w="371170">
                <a:moveTo>
                  <a:pt x="0" y="0"/>
                </a:moveTo>
                <a:lnTo>
                  <a:pt x="371171" y="0"/>
                </a:lnTo>
                <a:lnTo>
                  <a:pt x="371171" y="1479303"/>
                </a:lnTo>
                <a:lnTo>
                  <a:pt x="0" y="1479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2302602" y="554353"/>
            <a:ext cx="4192554" cy="9178293"/>
          </a:xfrm>
          <a:prstGeom prst="rect">
            <a:avLst/>
          </a:prstGeom>
        </p:spPr>
      </p:pic>
      <p:sp>
        <p:nvSpPr>
          <p:cNvPr name="TextBox 5" id="5"/>
          <p:cNvSpPr txBox="true"/>
          <p:nvPr/>
        </p:nvSpPr>
        <p:spPr>
          <a:xfrm rot="0">
            <a:off x="0" y="4267152"/>
            <a:ext cx="11455646" cy="1581245"/>
          </a:xfrm>
          <a:prstGeom prst="rect">
            <a:avLst/>
          </a:prstGeom>
        </p:spPr>
        <p:txBody>
          <a:bodyPr anchor="t" rtlCol="false" tIns="0" lIns="0" bIns="0" rIns="0">
            <a:spAutoFit/>
          </a:bodyPr>
          <a:lstStyle/>
          <a:p>
            <a:pPr algn="ctr">
              <a:lnSpc>
                <a:spcPts val="12950"/>
              </a:lnSpc>
            </a:pPr>
            <a:r>
              <a:rPr lang="en-US" sz="9250">
                <a:solidFill>
                  <a:srgbClr val="FFFFFF"/>
                </a:solidFill>
                <a:latin typeface="League Spartan"/>
              </a:rPr>
              <a:t>DEMO APP</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DAF4eqnqDdQ</dc:identifier>
  <dcterms:modified xsi:type="dcterms:W3CDTF">2011-08-01T06:04:30Z</dcterms:modified>
  <cp:revision>1</cp:revision>
  <dc:title>Biru Modern Bisnis Teknologi Presentation</dc:title>
</cp:coreProperties>
</file>